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b6ca97c7d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b6ca97c7d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b6ca97c7d6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b6ca97c7d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6ca97c7d6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6ca97c7d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6ca97c7d6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6ca97c7d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6ca97c7d6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6ca97c7d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b6ca97c7d6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b6ca97c7d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6ca97c7d6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6ca97c7d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b6ca97c7d6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b6ca97c7d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oddílu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enom nadpis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84" name="Google Shape;8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89" name="Google Shape;8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94" name="Google Shape;9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99" name="Google Shape;9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04" name="Google Shape;10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09" name="Google Shape;1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19" name="Google Shape;11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